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32404050" cy="43205400"/>
  <p:notesSz cx="6858000" cy="9144000"/>
  <p:defaultTextStyle>
    <a:defPPr>
      <a:defRPr lang="ko-KR"/>
    </a:defPPr>
    <a:lvl1pPr marL="0" algn="l" defTabSz="4320540" rtl="0" eaLnBrk="1" latinLnBrk="1" hangingPunct="1">
      <a:defRPr sz="8500" kern="1200">
        <a:solidFill>
          <a:schemeClr val="tx1"/>
        </a:solidFill>
        <a:latin typeface="+mn-lt"/>
        <a:ea typeface="+mn-ea"/>
        <a:cs typeface="+mn-cs"/>
      </a:defRPr>
    </a:lvl1pPr>
    <a:lvl2pPr marL="2160270" algn="l" defTabSz="4320540" rtl="0" eaLnBrk="1" latinLnBrk="1" hangingPunct="1">
      <a:defRPr sz="8500" kern="1200">
        <a:solidFill>
          <a:schemeClr val="tx1"/>
        </a:solidFill>
        <a:latin typeface="+mn-lt"/>
        <a:ea typeface="+mn-ea"/>
        <a:cs typeface="+mn-cs"/>
      </a:defRPr>
    </a:lvl2pPr>
    <a:lvl3pPr marL="4320540" algn="l" defTabSz="4320540" rtl="0" eaLnBrk="1" latinLnBrk="1" hangingPunct="1">
      <a:defRPr sz="8500" kern="1200">
        <a:solidFill>
          <a:schemeClr val="tx1"/>
        </a:solidFill>
        <a:latin typeface="+mn-lt"/>
        <a:ea typeface="+mn-ea"/>
        <a:cs typeface="+mn-cs"/>
      </a:defRPr>
    </a:lvl3pPr>
    <a:lvl4pPr marL="6480810" algn="l" defTabSz="4320540" rtl="0" eaLnBrk="1" latinLnBrk="1" hangingPunct="1">
      <a:defRPr sz="8500" kern="1200">
        <a:solidFill>
          <a:schemeClr val="tx1"/>
        </a:solidFill>
        <a:latin typeface="+mn-lt"/>
        <a:ea typeface="+mn-ea"/>
        <a:cs typeface="+mn-cs"/>
      </a:defRPr>
    </a:lvl4pPr>
    <a:lvl5pPr marL="8641080" algn="l" defTabSz="4320540" rtl="0" eaLnBrk="1" latinLnBrk="1" hangingPunct="1">
      <a:defRPr sz="8500" kern="1200">
        <a:solidFill>
          <a:schemeClr val="tx1"/>
        </a:solidFill>
        <a:latin typeface="+mn-lt"/>
        <a:ea typeface="+mn-ea"/>
        <a:cs typeface="+mn-cs"/>
      </a:defRPr>
    </a:lvl5pPr>
    <a:lvl6pPr marL="10801350" algn="l" defTabSz="4320540" rtl="0" eaLnBrk="1" latinLnBrk="1" hangingPunct="1">
      <a:defRPr sz="8500" kern="1200">
        <a:solidFill>
          <a:schemeClr val="tx1"/>
        </a:solidFill>
        <a:latin typeface="+mn-lt"/>
        <a:ea typeface="+mn-ea"/>
        <a:cs typeface="+mn-cs"/>
      </a:defRPr>
    </a:lvl6pPr>
    <a:lvl7pPr marL="12961620" algn="l" defTabSz="4320540" rtl="0" eaLnBrk="1" latinLnBrk="1" hangingPunct="1">
      <a:defRPr sz="8500" kern="1200">
        <a:solidFill>
          <a:schemeClr val="tx1"/>
        </a:solidFill>
        <a:latin typeface="+mn-lt"/>
        <a:ea typeface="+mn-ea"/>
        <a:cs typeface="+mn-cs"/>
      </a:defRPr>
    </a:lvl7pPr>
    <a:lvl8pPr marL="15121890" algn="l" defTabSz="4320540" rtl="0" eaLnBrk="1" latinLnBrk="1" hangingPunct="1">
      <a:defRPr sz="8500" kern="1200">
        <a:solidFill>
          <a:schemeClr val="tx1"/>
        </a:solidFill>
        <a:latin typeface="+mn-lt"/>
        <a:ea typeface="+mn-ea"/>
        <a:cs typeface="+mn-cs"/>
      </a:defRPr>
    </a:lvl8pPr>
    <a:lvl9pPr marL="17282160" algn="l" defTabSz="4320540" rtl="0" eaLnBrk="1" latinLnBrk="1" hangingPunct="1">
      <a:defRPr sz="8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8">
          <p15:clr>
            <a:srgbClr val="A4A3A4"/>
          </p15:clr>
        </p15:guide>
        <p15:guide id="2" pos="1020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594" autoAdjust="0"/>
  </p:normalViewPr>
  <p:slideViewPr>
    <p:cSldViewPr>
      <p:cViewPr varScale="1">
        <p:scale>
          <a:sx n="18" d="100"/>
          <a:sy n="18" d="100"/>
        </p:scale>
        <p:origin x="3336" y="91"/>
      </p:cViewPr>
      <p:guideLst>
        <p:guide orient="horz" pos="13608"/>
        <p:guide pos="1020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CADE3E-5936-4068-AD41-F24DECA633FC}" type="datetimeFigureOut">
              <a:rPr lang="ko-KR" altLang="en-US" smtClean="0"/>
              <a:t>2024-05-07(Tue)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5843F0-F433-4DC4-AFB0-F0F6A42FE1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0950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1600">
                <a:solidFill>
                  <a:srgbClr val="FF0000"/>
                </a:solidFill>
              </a:rPr>
              <a:t>※ </a:t>
            </a:r>
            <a:r>
              <a:rPr lang="ko-KR" altLang="en-US" sz="1600">
                <a:solidFill>
                  <a:srgbClr val="FF0000"/>
                </a:solidFill>
              </a:rPr>
              <a:t>슬라이드 </a:t>
            </a:r>
            <a:r>
              <a:rPr lang="ko-KR" altLang="en-US" sz="1600" dirty="0">
                <a:solidFill>
                  <a:srgbClr val="FF0000"/>
                </a:solidFill>
              </a:rPr>
              <a:t>칸은 자율적으로 조정해서 사용하시기 바랍니다</a:t>
            </a:r>
            <a:r>
              <a:rPr lang="en-US" altLang="ko-KR" sz="1600" dirty="0">
                <a:solidFill>
                  <a:srgbClr val="FF0000"/>
                </a:solidFill>
              </a:rPr>
              <a:t>.</a:t>
            </a:r>
            <a:endParaRPr lang="ko-KR" altLang="en-US" sz="1600" dirty="0">
              <a:solidFill>
                <a:srgbClr val="FF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5843F0-F433-4DC4-AFB0-F0F6A42FE13D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358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430304" y="13421680"/>
            <a:ext cx="27543443" cy="9261158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860608" y="24483060"/>
            <a:ext cx="22682835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60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80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801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961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121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282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D5EB4-DC47-44DC-A4FA-30EF366FA624}" type="datetimeFigureOut">
              <a:rPr lang="ko-KR" altLang="en-US" smtClean="0"/>
              <a:pPr/>
              <a:t>2024-05-07(Tue)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469E-BF71-46D1-B53B-D0F60C72D9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D5EB4-DC47-44DC-A4FA-30EF366FA624}" type="datetimeFigureOut">
              <a:rPr lang="ko-KR" altLang="en-US" smtClean="0"/>
              <a:pPr/>
              <a:t>2024-05-07(Tue)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469E-BF71-46D1-B53B-D0F60C72D9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3254782" y="10901365"/>
            <a:ext cx="25833229" cy="23224902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743847" y="10901365"/>
            <a:ext cx="76970870" cy="23224902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D5EB4-DC47-44DC-A4FA-30EF366FA624}" type="datetimeFigureOut">
              <a:rPr lang="ko-KR" altLang="en-US" smtClean="0"/>
              <a:pPr/>
              <a:t>2024-05-07(Tue)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469E-BF71-46D1-B53B-D0F60C72D9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D5EB4-DC47-44DC-A4FA-30EF366FA624}" type="datetimeFigureOut">
              <a:rPr lang="ko-KR" altLang="en-US" smtClean="0"/>
              <a:pPr/>
              <a:t>2024-05-07(Tue)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469E-BF71-46D1-B53B-D0F60C72D9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59696" y="27763473"/>
            <a:ext cx="27543443" cy="8581073"/>
          </a:xfrm>
        </p:spPr>
        <p:txBody>
          <a:bodyPr anchor="t"/>
          <a:lstStyle>
            <a:lvl1pPr algn="l">
              <a:defRPr sz="189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59696" y="18312295"/>
            <a:ext cx="27543443" cy="9451178"/>
          </a:xfrm>
        </p:spPr>
        <p:txBody>
          <a:bodyPr anchor="b"/>
          <a:lstStyle>
            <a:lvl1pPr marL="0" indent="0">
              <a:buNone/>
              <a:defRPr sz="9500">
                <a:solidFill>
                  <a:schemeClr val="tx1">
                    <a:tint val="75000"/>
                  </a:schemeClr>
                </a:solidFill>
              </a:defRPr>
            </a:lvl1pPr>
            <a:lvl2pPr marL="2160270" indent="0">
              <a:buNone/>
              <a:defRPr sz="8500">
                <a:solidFill>
                  <a:schemeClr val="tx1">
                    <a:tint val="75000"/>
                  </a:schemeClr>
                </a:solidFill>
              </a:defRPr>
            </a:lvl2pPr>
            <a:lvl3pPr marL="4320540" indent="0">
              <a:buNone/>
              <a:defRPr sz="7600">
                <a:solidFill>
                  <a:schemeClr val="tx1">
                    <a:tint val="75000"/>
                  </a:schemeClr>
                </a:solidFill>
              </a:defRPr>
            </a:lvl3pPr>
            <a:lvl4pPr marL="64808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64108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80135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96162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512189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28216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D5EB4-DC47-44DC-A4FA-30EF366FA624}" type="datetimeFigureOut">
              <a:rPr lang="ko-KR" altLang="en-US" smtClean="0"/>
              <a:pPr/>
              <a:t>2024-05-07(Tue)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469E-BF71-46D1-B53B-D0F60C72D9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743846" y="63507940"/>
            <a:ext cx="51402048" cy="179642453"/>
          </a:xfrm>
        </p:spPr>
        <p:txBody>
          <a:bodyPr/>
          <a:lstStyle>
            <a:lvl1pPr>
              <a:defRPr sz="13200"/>
            </a:lvl1pPr>
            <a:lvl2pPr>
              <a:defRPr sz="113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7685960" y="63507940"/>
            <a:ext cx="51402051" cy="179642453"/>
          </a:xfrm>
        </p:spPr>
        <p:txBody>
          <a:bodyPr/>
          <a:lstStyle>
            <a:lvl1pPr>
              <a:defRPr sz="13200"/>
            </a:lvl1pPr>
            <a:lvl2pPr>
              <a:defRPr sz="113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D5EB4-DC47-44DC-A4FA-30EF366FA624}" type="datetimeFigureOut">
              <a:rPr lang="ko-KR" altLang="en-US" smtClean="0"/>
              <a:pPr/>
              <a:t>2024-05-07(Tue)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469E-BF71-46D1-B53B-D0F60C72D9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3" y="1730219"/>
            <a:ext cx="29163645" cy="72009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3" y="9671212"/>
            <a:ext cx="14317416" cy="4030501"/>
          </a:xfrm>
        </p:spPr>
        <p:txBody>
          <a:bodyPr anchor="b"/>
          <a:lstStyle>
            <a:lvl1pPr marL="0" indent="0">
              <a:buNone/>
              <a:defRPr sz="11300" b="1"/>
            </a:lvl1pPr>
            <a:lvl2pPr marL="2160270" indent="0">
              <a:buNone/>
              <a:defRPr sz="9500" b="1"/>
            </a:lvl2pPr>
            <a:lvl3pPr marL="4320540" indent="0">
              <a:buNone/>
              <a:defRPr sz="8500" b="1"/>
            </a:lvl3pPr>
            <a:lvl4pPr marL="6480810" indent="0">
              <a:buNone/>
              <a:defRPr sz="7600" b="1"/>
            </a:lvl4pPr>
            <a:lvl5pPr marL="8641080" indent="0">
              <a:buNone/>
              <a:defRPr sz="7600" b="1"/>
            </a:lvl5pPr>
            <a:lvl6pPr marL="10801350" indent="0">
              <a:buNone/>
              <a:defRPr sz="7600" b="1"/>
            </a:lvl6pPr>
            <a:lvl7pPr marL="12961620" indent="0">
              <a:buNone/>
              <a:defRPr sz="7600" b="1"/>
            </a:lvl7pPr>
            <a:lvl8pPr marL="15121890" indent="0">
              <a:buNone/>
              <a:defRPr sz="7600" b="1"/>
            </a:lvl8pPr>
            <a:lvl9pPr marL="17282160" indent="0">
              <a:buNone/>
              <a:defRPr sz="7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20203" y="13701713"/>
            <a:ext cx="14317416" cy="24893114"/>
          </a:xfrm>
        </p:spPr>
        <p:txBody>
          <a:bodyPr/>
          <a:lstStyle>
            <a:lvl1pPr>
              <a:defRPr sz="11300"/>
            </a:lvl1pPr>
            <a:lvl2pPr>
              <a:defRPr sz="95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460809" y="9671212"/>
            <a:ext cx="14323040" cy="4030501"/>
          </a:xfrm>
        </p:spPr>
        <p:txBody>
          <a:bodyPr anchor="b"/>
          <a:lstStyle>
            <a:lvl1pPr marL="0" indent="0">
              <a:buNone/>
              <a:defRPr sz="11300" b="1"/>
            </a:lvl1pPr>
            <a:lvl2pPr marL="2160270" indent="0">
              <a:buNone/>
              <a:defRPr sz="9500" b="1"/>
            </a:lvl2pPr>
            <a:lvl3pPr marL="4320540" indent="0">
              <a:buNone/>
              <a:defRPr sz="8500" b="1"/>
            </a:lvl3pPr>
            <a:lvl4pPr marL="6480810" indent="0">
              <a:buNone/>
              <a:defRPr sz="7600" b="1"/>
            </a:lvl4pPr>
            <a:lvl5pPr marL="8641080" indent="0">
              <a:buNone/>
              <a:defRPr sz="7600" b="1"/>
            </a:lvl5pPr>
            <a:lvl6pPr marL="10801350" indent="0">
              <a:buNone/>
              <a:defRPr sz="7600" b="1"/>
            </a:lvl6pPr>
            <a:lvl7pPr marL="12961620" indent="0">
              <a:buNone/>
              <a:defRPr sz="7600" b="1"/>
            </a:lvl7pPr>
            <a:lvl8pPr marL="15121890" indent="0">
              <a:buNone/>
              <a:defRPr sz="7600" b="1"/>
            </a:lvl8pPr>
            <a:lvl9pPr marL="17282160" indent="0">
              <a:buNone/>
              <a:defRPr sz="7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60809" y="13701713"/>
            <a:ext cx="14323040" cy="24893114"/>
          </a:xfrm>
        </p:spPr>
        <p:txBody>
          <a:bodyPr/>
          <a:lstStyle>
            <a:lvl1pPr>
              <a:defRPr sz="11300"/>
            </a:lvl1pPr>
            <a:lvl2pPr>
              <a:defRPr sz="95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D5EB4-DC47-44DC-A4FA-30EF366FA624}" type="datetimeFigureOut">
              <a:rPr lang="ko-KR" altLang="en-US" smtClean="0"/>
              <a:pPr/>
              <a:t>2024-05-07(Tue)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469E-BF71-46D1-B53B-D0F60C72D9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D5EB4-DC47-44DC-A4FA-30EF366FA624}" type="datetimeFigureOut">
              <a:rPr lang="ko-KR" altLang="en-US" smtClean="0"/>
              <a:pPr/>
              <a:t>2024-05-07(Tue)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469E-BF71-46D1-B53B-D0F60C72D9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D5EB4-DC47-44DC-A4FA-30EF366FA624}" type="datetimeFigureOut">
              <a:rPr lang="ko-KR" altLang="en-US" smtClean="0"/>
              <a:pPr/>
              <a:t>2024-05-07(Tue)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469E-BF71-46D1-B53B-D0F60C72D9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4" y="1720215"/>
            <a:ext cx="10660709" cy="7320915"/>
          </a:xfrm>
        </p:spPr>
        <p:txBody>
          <a:bodyPr anchor="b"/>
          <a:lstStyle>
            <a:lvl1pPr algn="l">
              <a:defRPr sz="9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669083" y="1720218"/>
            <a:ext cx="18114764" cy="36874612"/>
          </a:xfrm>
        </p:spPr>
        <p:txBody>
          <a:bodyPr/>
          <a:lstStyle>
            <a:lvl1pPr>
              <a:defRPr sz="15100"/>
            </a:lvl1pPr>
            <a:lvl2pPr>
              <a:defRPr sz="13200"/>
            </a:lvl2pPr>
            <a:lvl3pPr>
              <a:defRPr sz="11300"/>
            </a:lvl3pPr>
            <a:lvl4pPr>
              <a:defRPr sz="9500"/>
            </a:lvl4pPr>
            <a:lvl5pPr>
              <a:defRPr sz="9500"/>
            </a:lvl5pPr>
            <a:lvl6pPr>
              <a:defRPr sz="9500"/>
            </a:lvl6pPr>
            <a:lvl7pPr>
              <a:defRPr sz="9500"/>
            </a:lvl7pPr>
            <a:lvl8pPr>
              <a:defRPr sz="9500"/>
            </a:lvl8pPr>
            <a:lvl9pPr>
              <a:defRPr sz="9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20204" y="9041133"/>
            <a:ext cx="10660709" cy="29553697"/>
          </a:xfrm>
        </p:spPr>
        <p:txBody>
          <a:bodyPr/>
          <a:lstStyle>
            <a:lvl1pPr marL="0" indent="0">
              <a:buNone/>
              <a:defRPr sz="6600"/>
            </a:lvl1pPr>
            <a:lvl2pPr marL="2160270" indent="0">
              <a:buNone/>
              <a:defRPr sz="5700"/>
            </a:lvl2pPr>
            <a:lvl3pPr marL="4320540" indent="0">
              <a:buNone/>
              <a:defRPr sz="4700"/>
            </a:lvl3pPr>
            <a:lvl4pPr marL="6480810" indent="0">
              <a:buNone/>
              <a:defRPr sz="4300"/>
            </a:lvl4pPr>
            <a:lvl5pPr marL="8641080" indent="0">
              <a:buNone/>
              <a:defRPr sz="4300"/>
            </a:lvl5pPr>
            <a:lvl6pPr marL="10801350" indent="0">
              <a:buNone/>
              <a:defRPr sz="4300"/>
            </a:lvl6pPr>
            <a:lvl7pPr marL="12961620" indent="0">
              <a:buNone/>
              <a:defRPr sz="4300"/>
            </a:lvl7pPr>
            <a:lvl8pPr marL="15121890" indent="0">
              <a:buNone/>
              <a:defRPr sz="4300"/>
            </a:lvl8pPr>
            <a:lvl9pPr marL="17282160" indent="0">
              <a:buNone/>
              <a:defRPr sz="43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D5EB4-DC47-44DC-A4FA-30EF366FA624}" type="datetimeFigureOut">
              <a:rPr lang="ko-KR" altLang="en-US" smtClean="0"/>
              <a:pPr/>
              <a:t>2024-05-07(Tue)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469E-BF71-46D1-B53B-D0F60C72D9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1421" y="30243780"/>
            <a:ext cx="19442430" cy="3570449"/>
          </a:xfrm>
        </p:spPr>
        <p:txBody>
          <a:bodyPr anchor="b"/>
          <a:lstStyle>
            <a:lvl1pPr algn="l">
              <a:defRPr sz="9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351421" y="3860483"/>
            <a:ext cx="19442430" cy="25923240"/>
          </a:xfrm>
        </p:spPr>
        <p:txBody>
          <a:bodyPr/>
          <a:lstStyle>
            <a:lvl1pPr marL="0" indent="0">
              <a:buNone/>
              <a:defRPr sz="15100"/>
            </a:lvl1pPr>
            <a:lvl2pPr marL="2160270" indent="0">
              <a:buNone/>
              <a:defRPr sz="13200"/>
            </a:lvl2pPr>
            <a:lvl3pPr marL="4320540" indent="0">
              <a:buNone/>
              <a:defRPr sz="11300"/>
            </a:lvl3pPr>
            <a:lvl4pPr marL="6480810" indent="0">
              <a:buNone/>
              <a:defRPr sz="9500"/>
            </a:lvl4pPr>
            <a:lvl5pPr marL="8641080" indent="0">
              <a:buNone/>
              <a:defRPr sz="9500"/>
            </a:lvl5pPr>
            <a:lvl6pPr marL="10801350" indent="0">
              <a:buNone/>
              <a:defRPr sz="9500"/>
            </a:lvl6pPr>
            <a:lvl7pPr marL="12961620" indent="0">
              <a:buNone/>
              <a:defRPr sz="9500"/>
            </a:lvl7pPr>
            <a:lvl8pPr marL="15121890" indent="0">
              <a:buNone/>
              <a:defRPr sz="9500"/>
            </a:lvl8pPr>
            <a:lvl9pPr marL="17282160" indent="0">
              <a:buNone/>
              <a:defRPr sz="95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51421" y="33814229"/>
            <a:ext cx="19442430" cy="5070631"/>
          </a:xfrm>
        </p:spPr>
        <p:txBody>
          <a:bodyPr/>
          <a:lstStyle>
            <a:lvl1pPr marL="0" indent="0">
              <a:buNone/>
              <a:defRPr sz="6600"/>
            </a:lvl1pPr>
            <a:lvl2pPr marL="2160270" indent="0">
              <a:buNone/>
              <a:defRPr sz="5700"/>
            </a:lvl2pPr>
            <a:lvl3pPr marL="4320540" indent="0">
              <a:buNone/>
              <a:defRPr sz="4700"/>
            </a:lvl3pPr>
            <a:lvl4pPr marL="6480810" indent="0">
              <a:buNone/>
              <a:defRPr sz="4300"/>
            </a:lvl4pPr>
            <a:lvl5pPr marL="8641080" indent="0">
              <a:buNone/>
              <a:defRPr sz="4300"/>
            </a:lvl5pPr>
            <a:lvl6pPr marL="10801350" indent="0">
              <a:buNone/>
              <a:defRPr sz="4300"/>
            </a:lvl6pPr>
            <a:lvl7pPr marL="12961620" indent="0">
              <a:buNone/>
              <a:defRPr sz="4300"/>
            </a:lvl7pPr>
            <a:lvl8pPr marL="15121890" indent="0">
              <a:buNone/>
              <a:defRPr sz="4300"/>
            </a:lvl8pPr>
            <a:lvl9pPr marL="17282160" indent="0">
              <a:buNone/>
              <a:defRPr sz="43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D5EB4-DC47-44DC-A4FA-30EF366FA624}" type="datetimeFigureOut">
              <a:rPr lang="ko-KR" altLang="en-US" smtClean="0"/>
              <a:pPr/>
              <a:t>2024-05-07(Tue)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6469E-BF71-46D1-B53B-D0F60C72D9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620203" y="1730219"/>
            <a:ext cx="29163645" cy="7200900"/>
          </a:xfrm>
          <a:prstGeom prst="rect">
            <a:avLst/>
          </a:prstGeom>
        </p:spPr>
        <p:txBody>
          <a:bodyPr vert="horz" lIns="432054" tIns="216027" rIns="432054" bIns="216027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3" y="10081263"/>
            <a:ext cx="29163645" cy="28513567"/>
          </a:xfrm>
          <a:prstGeom prst="rect">
            <a:avLst/>
          </a:prstGeom>
        </p:spPr>
        <p:txBody>
          <a:bodyPr vert="horz" lIns="432054" tIns="216027" rIns="432054" bIns="216027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620203" y="40045008"/>
            <a:ext cx="7560945" cy="2300288"/>
          </a:xfrm>
          <a:prstGeom prst="rect">
            <a:avLst/>
          </a:prstGeom>
        </p:spPr>
        <p:txBody>
          <a:bodyPr vert="horz" lIns="432054" tIns="216027" rIns="432054" bIns="216027" rtlCol="0" anchor="ctr"/>
          <a:lstStyle>
            <a:lvl1pPr algn="l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D5EB4-DC47-44DC-A4FA-30EF366FA624}" type="datetimeFigureOut">
              <a:rPr lang="ko-KR" altLang="en-US" smtClean="0"/>
              <a:pPr/>
              <a:t>2024-05-07(Tue)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1071384" y="40045008"/>
            <a:ext cx="10261283" cy="2300288"/>
          </a:xfrm>
          <a:prstGeom prst="rect">
            <a:avLst/>
          </a:prstGeom>
        </p:spPr>
        <p:txBody>
          <a:bodyPr vert="horz" lIns="432054" tIns="216027" rIns="432054" bIns="216027" rtlCol="0" anchor="ctr"/>
          <a:lstStyle>
            <a:lvl1pPr algn="ct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3222903" y="40045008"/>
            <a:ext cx="7560945" cy="2300288"/>
          </a:xfrm>
          <a:prstGeom prst="rect">
            <a:avLst/>
          </a:prstGeom>
        </p:spPr>
        <p:txBody>
          <a:bodyPr vert="horz" lIns="432054" tIns="216027" rIns="432054" bIns="216027" rtlCol="0" anchor="ctr"/>
          <a:lstStyle>
            <a:lvl1pPr algn="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6469E-BF71-46D1-B53B-D0F60C72D9E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20540" rtl="0" eaLnBrk="1" latinLnBrk="1" hangingPunct="1">
        <a:spcBef>
          <a:spcPct val="0"/>
        </a:spcBef>
        <a:buNone/>
        <a:defRPr sz="20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203" indent="-1620203" algn="l" defTabSz="4320540" rtl="0" eaLnBrk="1" latinLnBrk="1" hangingPunct="1">
        <a:spcBef>
          <a:spcPct val="20000"/>
        </a:spcBef>
        <a:buFont typeface="Arial" pitchFamily="34" charset="0"/>
        <a:buChar char="•"/>
        <a:defRPr sz="15100" kern="1200">
          <a:solidFill>
            <a:schemeClr val="tx1"/>
          </a:solidFill>
          <a:latin typeface="+mn-lt"/>
          <a:ea typeface="+mn-ea"/>
          <a:cs typeface="+mn-cs"/>
        </a:defRPr>
      </a:lvl1pPr>
      <a:lvl2pPr marL="3510439" indent="-1350169" algn="l" defTabSz="4320540" rtl="0" eaLnBrk="1" latinLnBrk="1" hangingPunct="1">
        <a:spcBef>
          <a:spcPct val="20000"/>
        </a:spcBef>
        <a:buFont typeface="Arial" pitchFamily="34" charset="0"/>
        <a:buChar char="–"/>
        <a:defRPr sz="132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675" indent="-1080135" algn="l" defTabSz="4320540" rtl="0" eaLnBrk="1" latinLnBrk="1" hangingPunct="1">
        <a:spcBef>
          <a:spcPct val="20000"/>
        </a:spcBef>
        <a:buFont typeface="Arial" pitchFamily="34" charset="0"/>
        <a:buChar char="•"/>
        <a:defRPr sz="113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945" indent="-1080135" algn="l" defTabSz="4320540" rtl="0" eaLnBrk="1" latinLnBrk="1" hangingPunct="1">
        <a:spcBef>
          <a:spcPct val="20000"/>
        </a:spcBef>
        <a:buFont typeface="Arial" pitchFamily="34" charset="0"/>
        <a:buChar char="–"/>
        <a:defRPr sz="9500" kern="1200">
          <a:solidFill>
            <a:schemeClr val="tx1"/>
          </a:solidFill>
          <a:latin typeface="+mn-lt"/>
          <a:ea typeface="+mn-ea"/>
          <a:cs typeface="+mn-cs"/>
        </a:defRPr>
      </a:lvl4pPr>
      <a:lvl5pPr marL="9721215" indent="-1080135" algn="l" defTabSz="4320540" rtl="0" eaLnBrk="1" latinLnBrk="1" hangingPunct="1">
        <a:spcBef>
          <a:spcPct val="20000"/>
        </a:spcBef>
        <a:buFont typeface="Arial" pitchFamily="34" charset="0"/>
        <a:buChar char="»"/>
        <a:defRPr sz="9500" kern="1200">
          <a:solidFill>
            <a:schemeClr val="tx1"/>
          </a:solidFill>
          <a:latin typeface="+mn-lt"/>
          <a:ea typeface="+mn-ea"/>
          <a:cs typeface="+mn-cs"/>
        </a:defRPr>
      </a:lvl5pPr>
      <a:lvl6pPr marL="11881485" indent="-1080135" algn="l" defTabSz="4320540" rtl="0" eaLnBrk="1" latinLnBrk="1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6pPr>
      <a:lvl7pPr marL="14041755" indent="-1080135" algn="l" defTabSz="4320540" rtl="0" eaLnBrk="1" latinLnBrk="1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7pPr>
      <a:lvl8pPr marL="16202025" indent="-1080135" algn="l" defTabSz="4320540" rtl="0" eaLnBrk="1" latinLnBrk="1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8pPr>
      <a:lvl9pPr marL="18362295" indent="-1080135" algn="l" defTabSz="4320540" rtl="0" eaLnBrk="1" latinLnBrk="1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4320540" rtl="0" eaLnBrk="1" latinLnBrk="1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1pPr>
      <a:lvl2pPr marL="2160270" algn="l" defTabSz="4320540" rtl="0" eaLnBrk="1" latinLnBrk="1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540" algn="l" defTabSz="4320540" rtl="0" eaLnBrk="1" latinLnBrk="1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810" algn="l" defTabSz="4320540" rtl="0" eaLnBrk="1" latinLnBrk="1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0" algn="l" defTabSz="4320540" rtl="0" eaLnBrk="1" latinLnBrk="1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5pPr>
      <a:lvl6pPr marL="10801350" algn="l" defTabSz="4320540" rtl="0" eaLnBrk="1" latinLnBrk="1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2961620" algn="l" defTabSz="4320540" rtl="0" eaLnBrk="1" latinLnBrk="1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5121890" algn="l" defTabSz="4320540" rtl="0" eaLnBrk="1" latinLnBrk="1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0" algn="l" defTabSz="4320540" rtl="0" eaLnBrk="1" latinLnBrk="1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1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404050" cy="667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478"/>
          <p:cNvSpPr txBox="1">
            <a:spLocks noChangeArrowheads="1"/>
          </p:cNvSpPr>
          <p:nvPr/>
        </p:nvSpPr>
        <p:spPr bwMode="auto">
          <a:xfrm>
            <a:off x="744765" y="2536148"/>
            <a:ext cx="3105956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30861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defTabSz="30861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defTabSz="30861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defTabSz="30861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defTabSz="30861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defTabSz="30861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defTabSz="30861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defTabSz="30861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defTabSz="30861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>
              <a:spcBef>
                <a:spcPct val="50000"/>
              </a:spcBef>
            </a:pPr>
            <a:r>
              <a:rPr lang="ko-KR" altLang="en-US" sz="9600" b="1" dirty="0">
                <a:solidFill>
                  <a:schemeClr val="bg1"/>
                </a:solidFill>
                <a:latin typeface="Times New Roman" pitchFamily="18" charset="0"/>
              </a:rPr>
              <a:t>발표제목</a:t>
            </a:r>
            <a:endParaRPr lang="en-US" altLang="ko-KR" sz="96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202026" y="4695336"/>
            <a:ext cx="162020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dirty="0"/>
              <a:t>               </a:t>
            </a:r>
            <a:r>
              <a:rPr lang="ko-KR" altLang="en-US" sz="4800" b="1">
                <a:solidFill>
                  <a:srgbClr val="FFFF00"/>
                </a:solidFill>
                <a:latin typeface="+mj-lt"/>
              </a:rPr>
              <a:t>컴퓨터융합학부</a:t>
            </a:r>
            <a:r>
              <a:rPr lang="ko-KR" altLang="en-US" sz="4800" b="1">
                <a:solidFill>
                  <a:schemeClr val="bg1"/>
                </a:solidFill>
                <a:latin typeface="+mj-lt"/>
              </a:rPr>
              <a:t>        </a:t>
            </a:r>
            <a:r>
              <a:rPr lang="ko-KR" altLang="en-US" sz="4800" b="1" dirty="0">
                <a:solidFill>
                  <a:schemeClr val="bg1"/>
                </a:solidFill>
                <a:latin typeface="+mj-lt"/>
              </a:rPr>
              <a:t>지도교수</a:t>
            </a:r>
            <a:r>
              <a:rPr lang="en-US" altLang="ko-KR" sz="4800" b="1" dirty="0">
                <a:solidFill>
                  <a:schemeClr val="bg1"/>
                </a:solidFill>
                <a:latin typeface="+mj-lt"/>
              </a:rPr>
              <a:t>: 0 0 0</a:t>
            </a:r>
          </a:p>
          <a:p>
            <a:r>
              <a:rPr lang="en-US" altLang="ko-KR" sz="4800" b="1" dirty="0">
                <a:solidFill>
                  <a:schemeClr val="bg1"/>
                </a:solidFill>
                <a:latin typeface="+mj-lt"/>
              </a:rPr>
              <a:t>               </a:t>
            </a:r>
            <a:r>
              <a:rPr lang="ko-KR" altLang="en-US" sz="4800" b="1" dirty="0">
                <a:solidFill>
                  <a:schemeClr val="bg1"/>
                </a:solidFill>
                <a:latin typeface="+mj-lt"/>
              </a:rPr>
              <a:t>내가 제일 잘 나가 </a:t>
            </a:r>
            <a:r>
              <a:rPr lang="en-US" altLang="ko-KR" sz="4800" b="1" dirty="0">
                <a:solidFill>
                  <a:schemeClr val="bg1"/>
                </a:solidFill>
                <a:latin typeface="+mj-lt"/>
              </a:rPr>
              <a:t>: 06</a:t>
            </a:r>
            <a:r>
              <a:rPr lang="ko-KR" altLang="en-US" sz="4800" b="1" dirty="0">
                <a:solidFill>
                  <a:schemeClr val="bg1"/>
                </a:solidFill>
                <a:latin typeface="+mj-lt"/>
              </a:rPr>
              <a:t>홍 길 동</a:t>
            </a:r>
            <a:r>
              <a:rPr lang="en-US" altLang="ko-KR" sz="4800" b="1" dirty="0">
                <a:solidFill>
                  <a:schemeClr val="bg1"/>
                </a:solidFill>
                <a:latin typeface="+mj-lt"/>
              </a:rPr>
              <a:t>, 07</a:t>
            </a:r>
            <a:r>
              <a:rPr lang="ko-KR" altLang="en-US" sz="4800" b="1" dirty="0">
                <a:solidFill>
                  <a:schemeClr val="bg1"/>
                </a:solidFill>
                <a:latin typeface="+mj-lt"/>
              </a:rPr>
              <a:t>홍 길 동 </a:t>
            </a:r>
            <a:endParaRPr lang="en-US" altLang="ko-KR" sz="4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557235" y="7100786"/>
            <a:ext cx="11881320" cy="1368152"/>
          </a:xfrm>
          <a:prstGeom prst="rect">
            <a:avLst/>
          </a:prstGeom>
        </p:spPr>
        <p:style>
          <a:lnRef idx="0">
            <a:schemeClr val="accent4"/>
          </a:lnRef>
          <a:fillRef idx="1002">
            <a:schemeClr val="dk2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--</a:t>
            </a:r>
            <a:endParaRPr lang="ko-KR" altLang="en-US" sz="6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직선 연결선 9"/>
          <p:cNvCxnSpPr>
            <a:endCxn id="33" idx="2"/>
          </p:cNvCxnSpPr>
          <p:nvPr/>
        </p:nvCxnSpPr>
        <p:spPr>
          <a:xfrm rot="16200000" flipH="1">
            <a:off x="-1836070" y="24567377"/>
            <a:ext cx="35933314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직사각형 24"/>
          <p:cNvSpPr/>
          <p:nvPr/>
        </p:nvSpPr>
        <p:spPr>
          <a:xfrm>
            <a:off x="1557235" y="20531130"/>
            <a:ext cx="11881320" cy="1368152"/>
          </a:xfrm>
          <a:prstGeom prst="rect">
            <a:avLst/>
          </a:prstGeom>
        </p:spPr>
        <p:style>
          <a:lnRef idx="0">
            <a:schemeClr val="accent4"/>
          </a:lnRef>
          <a:fillRef idx="1002">
            <a:schemeClr val="dk2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--</a:t>
            </a:r>
            <a:endParaRPr lang="ko-KR" altLang="en-US" sz="6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8" name="직선 연결선 27"/>
          <p:cNvCxnSpPr/>
          <p:nvPr/>
        </p:nvCxnSpPr>
        <p:spPr>
          <a:xfrm>
            <a:off x="485665" y="19959626"/>
            <a:ext cx="1564492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/>
          <p:cNvCxnSpPr/>
          <p:nvPr/>
        </p:nvCxnSpPr>
        <p:spPr>
          <a:xfrm>
            <a:off x="485665" y="33818598"/>
            <a:ext cx="1571636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직사각형 32"/>
          <p:cNvSpPr/>
          <p:nvPr/>
        </p:nvSpPr>
        <p:spPr>
          <a:xfrm>
            <a:off x="504281" y="-31648"/>
            <a:ext cx="31395488" cy="42637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직사각형 60"/>
          <p:cNvSpPr/>
          <p:nvPr/>
        </p:nvSpPr>
        <p:spPr>
          <a:xfrm>
            <a:off x="1701998" y="34204100"/>
            <a:ext cx="11881320" cy="1368152"/>
          </a:xfrm>
          <a:prstGeom prst="rect">
            <a:avLst/>
          </a:prstGeom>
        </p:spPr>
        <p:style>
          <a:lnRef idx="0">
            <a:schemeClr val="accent4"/>
          </a:lnRef>
          <a:fillRef idx="1002">
            <a:schemeClr val="dk2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--</a:t>
            </a:r>
            <a:endParaRPr lang="ko-KR" altLang="en-US" sz="6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8" name="직선 연결선 87"/>
          <p:cNvCxnSpPr/>
          <p:nvPr/>
        </p:nvCxnSpPr>
        <p:spPr>
          <a:xfrm>
            <a:off x="16039963" y="33844060"/>
            <a:ext cx="1578779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직사각형 154"/>
          <p:cNvSpPr/>
          <p:nvPr/>
        </p:nvSpPr>
        <p:spPr>
          <a:xfrm>
            <a:off x="16994113" y="34204100"/>
            <a:ext cx="11881320" cy="1368152"/>
          </a:xfrm>
          <a:prstGeom prst="rect">
            <a:avLst/>
          </a:prstGeom>
        </p:spPr>
        <p:style>
          <a:lnRef idx="0">
            <a:schemeClr val="accent4"/>
          </a:lnRef>
          <a:fillRef idx="1002">
            <a:schemeClr val="dk2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--</a:t>
            </a:r>
            <a:endParaRPr lang="ko-KR" altLang="en-US" sz="6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" name="직사각형 91"/>
          <p:cNvSpPr/>
          <p:nvPr/>
        </p:nvSpPr>
        <p:spPr>
          <a:xfrm>
            <a:off x="17298008" y="7100786"/>
            <a:ext cx="11881320" cy="1368152"/>
          </a:xfrm>
          <a:prstGeom prst="rect">
            <a:avLst/>
          </a:prstGeom>
        </p:spPr>
        <p:style>
          <a:lnRef idx="0">
            <a:schemeClr val="accent4"/>
          </a:lnRef>
          <a:fillRef idx="1002">
            <a:schemeClr val="dk2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--</a:t>
            </a:r>
            <a:endParaRPr lang="ko-KR" altLang="en-US" sz="6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3" name="직선 연결선 92"/>
          <p:cNvCxnSpPr/>
          <p:nvPr/>
        </p:nvCxnSpPr>
        <p:spPr>
          <a:xfrm>
            <a:off x="16166108" y="19959626"/>
            <a:ext cx="1564492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직사각형 93"/>
          <p:cNvSpPr/>
          <p:nvPr/>
        </p:nvSpPr>
        <p:spPr>
          <a:xfrm>
            <a:off x="17548041" y="20602836"/>
            <a:ext cx="11881320" cy="1368152"/>
          </a:xfrm>
          <a:prstGeom prst="rect">
            <a:avLst/>
          </a:prstGeom>
        </p:spPr>
        <p:style>
          <a:lnRef idx="0">
            <a:schemeClr val="accent4"/>
          </a:lnRef>
          <a:fillRef idx="1002">
            <a:schemeClr val="dk2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--</a:t>
            </a:r>
            <a:endParaRPr lang="ko-KR" altLang="en-US" sz="6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 Box 478"/>
          <p:cNvSpPr txBox="1">
            <a:spLocks noChangeArrowheads="1"/>
          </p:cNvSpPr>
          <p:nvPr/>
        </p:nvSpPr>
        <p:spPr bwMode="auto">
          <a:xfrm>
            <a:off x="696184" y="288332"/>
            <a:ext cx="31059569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30861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defTabSz="30861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defTabSz="30861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defTabSz="30861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defTabSz="308610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defTabSz="30861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defTabSz="30861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defTabSz="30861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defTabSz="30861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ko-KR" sz="8000" b="1" dirty="0">
                <a:solidFill>
                  <a:srgbClr val="FFFF00"/>
                </a:solidFill>
                <a:latin typeface="HY헤드라인M" pitchFamily="18" charset="-127"/>
                <a:ea typeface="HY헤드라인M" pitchFamily="18" charset="-127"/>
              </a:rPr>
              <a:t>2024</a:t>
            </a:r>
            <a:r>
              <a:rPr lang="ko-KR" altLang="en-US" sz="8000" b="1" dirty="0">
                <a:solidFill>
                  <a:srgbClr val="FFFF00"/>
                </a:solidFill>
                <a:latin typeface="HY헤드라인M" pitchFamily="18" charset="-127"/>
                <a:ea typeface="HY헤드라인M" pitchFamily="18" charset="-127"/>
              </a:rPr>
              <a:t>년도 창의작품경진대회</a:t>
            </a:r>
            <a:endParaRPr lang="en-US" altLang="ko-KR" sz="8000" b="1" dirty="0">
              <a:solidFill>
                <a:srgbClr val="FFFF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620203" y="2160541"/>
            <a:ext cx="29163645" cy="36434290"/>
          </a:xfrm>
        </p:spPr>
        <p:txBody>
          <a:bodyPr>
            <a:normAutofit fontScale="92500" lnSpcReduction="10000"/>
          </a:bodyPr>
          <a:lstStyle/>
          <a:p>
            <a:r>
              <a:rPr lang="ko-KR" altLang="en-US" dirty="0"/>
              <a:t>자유롭게 디자인 변경가능</a:t>
            </a:r>
            <a:endParaRPr lang="en-US" altLang="ko-KR" dirty="0"/>
          </a:p>
          <a:p>
            <a:r>
              <a:rPr lang="ko-KR" altLang="en-US" dirty="0"/>
              <a:t>슬라이드는 세로형식 고정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지도교수 성함은 필수사항</a:t>
            </a:r>
            <a:endParaRPr lang="en-US" altLang="ko-KR" dirty="0"/>
          </a:p>
          <a:p>
            <a:r>
              <a:rPr lang="ko-KR" altLang="en-US" dirty="0"/>
              <a:t>한 개의 이미지를 </a:t>
            </a:r>
            <a:r>
              <a:rPr lang="en-US" altLang="ko-KR" dirty="0"/>
              <a:t>PPT</a:t>
            </a:r>
            <a:r>
              <a:rPr lang="ko-KR" altLang="en-US" dirty="0"/>
              <a:t>에 그냥 </a:t>
            </a:r>
            <a:r>
              <a:rPr lang="ko-KR" altLang="en-US" dirty="0" err="1"/>
              <a:t>붙여넣어서</a:t>
            </a:r>
            <a:r>
              <a:rPr lang="ko-KR" altLang="en-US" dirty="0"/>
              <a:t> </a:t>
            </a:r>
            <a:r>
              <a:rPr lang="en-US" altLang="ko-KR" dirty="0"/>
              <a:t>PPT</a:t>
            </a:r>
            <a:r>
              <a:rPr lang="ko-KR" altLang="en-US" dirty="0"/>
              <a:t> 제출하란 의미가 아닙니다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PPT</a:t>
            </a:r>
            <a:r>
              <a:rPr lang="ko-KR" altLang="en-US" dirty="0"/>
              <a:t>로 각각 글</a:t>
            </a:r>
            <a:r>
              <a:rPr lang="en-US" altLang="ko-KR" dirty="0"/>
              <a:t>, </a:t>
            </a:r>
            <a:r>
              <a:rPr lang="ko-KR" altLang="en-US" dirty="0"/>
              <a:t>모음 등을 모아서 만들라는 의미로</a:t>
            </a:r>
            <a:r>
              <a:rPr lang="en-US" altLang="ko-KR" dirty="0"/>
              <a:t>, 1</a:t>
            </a:r>
            <a:r>
              <a:rPr lang="ko-KR" altLang="en-US" dirty="0"/>
              <a:t>개 이미지를 다른 데서 만들어서 붙이면 확대한 포스터 </a:t>
            </a:r>
            <a:r>
              <a:rPr lang="ko-KR" altLang="en-US" dirty="0" err="1"/>
              <a:t>인쇄시</a:t>
            </a:r>
            <a:r>
              <a:rPr lang="ko-KR" altLang="en-US" dirty="0"/>
              <a:t> 깨져서 알아볼 수 없음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PPT</a:t>
            </a:r>
            <a:r>
              <a:rPr lang="ko-KR" altLang="en-US" dirty="0"/>
              <a:t>로 작업하라는 의미는 </a:t>
            </a:r>
            <a:r>
              <a:rPr lang="en-US" altLang="ko-KR" dirty="0"/>
              <a:t>100</a:t>
            </a:r>
            <a:r>
              <a:rPr lang="ko-KR" altLang="en-US" dirty="0"/>
              <a:t>배 확대시에도 </a:t>
            </a:r>
            <a:r>
              <a:rPr lang="ko-KR" altLang="en-US" dirty="0" err="1"/>
              <a:t>확인가능할</a:t>
            </a:r>
            <a:r>
              <a:rPr lang="ko-KR" altLang="en-US" dirty="0"/>
              <a:t> 수 있도록 제작하라는 의미입니다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PPT </a:t>
            </a:r>
            <a:r>
              <a:rPr lang="ko-KR" altLang="en-US" dirty="0"/>
              <a:t>기본 제작 사이즈는 </a:t>
            </a:r>
            <a:r>
              <a:rPr lang="en-US" altLang="ko-KR" dirty="0"/>
              <a:t>A1</a:t>
            </a:r>
            <a:r>
              <a:rPr lang="ko-KR" altLang="en-US" dirty="0"/>
              <a:t>사이즈입니다</a:t>
            </a:r>
            <a:r>
              <a:rPr lang="en-US" altLang="ko-K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93639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F50F531-985E-43D8-A2D9-1180660CE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다시 </a:t>
            </a:r>
            <a:r>
              <a:rPr lang="ko-KR" altLang="en-US" err="1"/>
              <a:t>제작해야하는</a:t>
            </a:r>
            <a:r>
              <a:rPr lang="ko-KR" altLang="en-US"/>
              <a:t> 예</a:t>
            </a:r>
          </a:p>
        </p:txBody>
      </p:sp>
      <p:pic>
        <p:nvPicPr>
          <p:cNvPr id="4" name="내용 개체 틀 3">
            <a:extLst>
              <a:ext uri="{FF2B5EF4-FFF2-40B4-BE49-F238E27FC236}">
                <a16:creationId xmlns:a16="http://schemas.microsoft.com/office/drawing/2014/main" id="{F9D82F02-B2FB-447C-AAA9-08E370AEAA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0838" y="12140016"/>
            <a:ext cx="29162375" cy="24395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584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112</Words>
  <Application>Microsoft Office PowerPoint</Application>
  <PresentationFormat>사용자 지정</PresentationFormat>
  <Paragraphs>20</Paragraphs>
  <Slides>3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9" baseType="lpstr">
      <vt:lpstr>HY헤드라인M</vt:lpstr>
      <vt:lpstr>굴림</vt:lpstr>
      <vt:lpstr>맑은 고딕</vt:lpstr>
      <vt:lpstr>Arial</vt:lpstr>
      <vt:lpstr>Times New Roman</vt:lpstr>
      <vt:lpstr>Office 테마</vt:lpstr>
      <vt:lpstr>PowerPoint 프레젠테이션</vt:lpstr>
      <vt:lpstr>PowerPoint 프레젠테이션</vt:lpstr>
      <vt:lpstr>다시 제작해야하는 예</vt:lpstr>
    </vt:vector>
  </TitlesOfParts>
  <Company>FINAL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블랙에디션</dc:creator>
  <cp:lastModifiedBy>20220808</cp:lastModifiedBy>
  <cp:revision>50</cp:revision>
  <dcterms:created xsi:type="dcterms:W3CDTF">2011-09-18T21:06:57Z</dcterms:created>
  <dcterms:modified xsi:type="dcterms:W3CDTF">2024-05-07T00:47:58Z</dcterms:modified>
</cp:coreProperties>
</file>