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32404050" cy="43205400"/>
  <p:notesSz cx="6858000" cy="9144000"/>
  <p:defaultTextStyle>
    <a:defPPr>
      <a:defRPr lang="ko-KR"/>
    </a:defPPr>
    <a:lvl1pPr marL="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027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2054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8081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4108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0135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6162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2189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8216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94" autoAdjust="0"/>
  </p:normalViewPr>
  <p:slideViewPr>
    <p:cSldViewPr>
      <p:cViewPr varScale="1">
        <p:scale>
          <a:sx n="18" d="100"/>
          <a:sy n="18" d="100"/>
        </p:scale>
        <p:origin x="3336" y="91"/>
      </p:cViewPr>
      <p:guideLst>
        <p:guide orient="horz" pos="13608"/>
        <p:guide pos="102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ADE3E-5936-4068-AD41-F24DECA633FC}" type="datetimeFigureOut">
              <a:rPr lang="ko-KR" altLang="en-US" smtClean="0"/>
              <a:t>2024-05-07(Tue)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843F0-F433-4DC4-AFB0-F0F6A42FE1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95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600">
                <a:solidFill>
                  <a:srgbClr val="FF0000"/>
                </a:solidFill>
              </a:rPr>
              <a:t>※ </a:t>
            </a:r>
            <a:r>
              <a:rPr lang="ko-KR" altLang="en-US" sz="1600">
                <a:solidFill>
                  <a:srgbClr val="FF0000"/>
                </a:solidFill>
              </a:rPr>
              <a:t>슬라이드 </a:t>
            </a:r>
            <a:r>
              <a:rPr lang="ko-KR" altLang="en-US" sz="1600" dirty="0">
                <a:solidFill>
                  <a:srgbClr val="FF0000"/>
                </a:solidFill>
              </a:rPr>
              <a:t>칸은 자율적으로 조정해서 사용하시기 바랍니다</a:t>
            </a:r>
            <a:r>
              <a:rPr lang="en-US" altLang="ko-KR" sz="1600" dirty="0">
                <a:solidFill>
                  <a:srgbClr val="FF0000"/>
                </a:solidFill>
              </a:rPr>
              <a:t>.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843F0-F433-4DC4-AFB0-F0F6A42FE13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358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3254782" y="10901365"/>
            <a:ext cx="25833229" cy="2322490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743847" y="10901365"/>
            <a:ext cx="76970870" cy="2322490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6" y="27763473"/>
            <a:ext cx="27543443" cy="8581073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6" y="18312295"/>
            <a:ext cx="27543443" cy="9451178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743846" y="63507940"/>
            <a:ext cx="51402048" cy="179642453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7685960" y="63507940"/>
            <a:ext cx="51402051" cy="179642453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2"/>
            <a:ext cx="14317416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09" y="9671212"/>
            <a:ext cx="14323040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09" y="13701713"/>
            <a:ext cx="14323040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5"/>
            <a:ext cx="10660709" cy="7320915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0"/>
            <a:ext cx="19442430" cy="3570449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3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29"/>
            <a:ext cx="19442430" cy="5070631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32054" tIns="216027" rIns="432054" bIns="216027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3"/>
            <a:ext cx="29163645" cy="28513567"/>
          </a:xfrm>
          <a:prstGeom prst="rect">
            <a:avLst/>
          </a:prstGeom>
        </p:spPr>
        <p:txBody>
          <a:bodyPr vert="horz" lIns="432054" tIns="216027" rIns="432054" bIns="216027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20540" rtl="0" eaLnBrk="1" latinLnBrk="1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203" indent="-1620203" algn="l" defTabSz="4320540" rtl="0" eaLnBrk="1" latinLnBrk="1" hangingPunct="1">
        <a:spcBef>
          <a:spcPct val="20000"/>
        </a:spcBef>
        <a:buFont typeface="Arial" pitchFamily="34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439" indent="-1350169" algn="l" defTabSz="4320540" rtl="0" eaLnBrk="1" latinLnBrk="1" hangingPunct="1">
        <a:spcBef>
          <a:spcPct val="20000"/>
        </a:spcBef>
        <a:buFont typeface="Arial" pitchFamily="34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945" indent="-1080135" algn="l" defTabSz="4320540" rtl="0" eaLnBrk="1" latinLnBrk="1" hangingPunct="1">
        <a:spcBef>
          <a:spcPct val="20000"/>
        </a:spcBef>
        <a:buFont typeface="Arial" pitchFamily="34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80135" algn="l" defTabSz="4320540" rtl="0" eaLnBrk="1" latinLnBrk="1" hangingPunct="1">
        <a:spcBef>
          <a:spcPct val="20000"/>
        </a:spcBef>
        <a:buFont typeface="Arial" pitchFamily="34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1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404050" cy="667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478"/>
          <p:cNvSpPr txBox="1">
            <a:spLocks noChangeArrowheads="1"/>
          </p:cNvSpPr>
          <p:nvPr/>
        </p:nvSpPr>
        <p:spPr bwMode="auto">
          <a:xfrm>
            <a:off x="744765" y="2536148"/>
            <a:ext cx="3105956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50000"/>
              </a:spcBef>
            </a:pPr>
            <a:r>
              <a:rPr lang="ko-KR" altLang="en-US" sz="9600" b="1" dirty="0">
                <a:solidFill>
                  <a:schemeClr val="bg1"/>
                </a:solidFill>
                <a:latin typeface="Times New Roman" pitchFamily="18" charset="0"/>
              </a:rPr>
              <a:t>발표제목</a:t>
            </a:r>
            <a:endParaRPr lang="en-US" altLang="ko-KR" sz="96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02026" y="4695336"/>
            <a:ext cx="16202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/>
              <a:t>               </a:t>
            </a:r>
            <a:r>
              <a:rPr lang="ko-KR" altLang="en-US" sz="4800" b="1">
                <a:solidFill>
                  <a:srgbClr val="FFFF00"/>
                </a:solidFill>
                <a:latin typeface="+mj-lt"/>
              </a:rPr>
              <a:t>컴퓨터융합학부</a:t>
            </a:r>
            <a:r>
              <a:rPr lang="ko-KR" altLang="en-US" sz="4800" b="1">
                <a:solidFill>
                  <a:schemeClr val="bg1"/>
                </a:solidFill>
                <a:latin typeface="+mj-lt"/>
              </a:rPr>
              <a:t>        </a:t>
            </a:r>
            <a:r>
              <a:rPr lang="ko-KR" altLang="en-US" sz="4800" b="1" dirty="0">
                <a:solidFill>
                  <a:schemeClr val="bg1"/>
                </a:solidFill>
                <a:latin typeface="+mj-lt"/>
              </a:rPr>
              <a:t>지도교수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</a:rPr>
              <a:t>: 0 0 0</a:t>
            </a:r>
          </a:p>
          <a:p>
            <a:r>
              <a:rPr lang="en-US" altLang="ko-KR" sz="4800" b="1" dirty="0">
                <a:solidFill>
                  <a:schemeClr val="bg1"/>
                </a:solidFill>
                <a:latin typeface="+mj-lt"/>
              </a:rPr>
              <a:t>               </a:t>
            </a:r>
            <a:r>
              <a:rPr lang="ko-KR" altLang="en-US" sz="4800" b="1" dirty="0">
                <a:solidFill>
                  <a:schemeClr val="bg1"/>
                </a:solidFill>
                <a:latin typeface="+mj-lt"/>
              </a:rPr>
              <a:t>내가 제일 잘 나가 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</a:rPr>
              <a:t>: 06</a:t>
            </a:r>
            <a:r>
              <a:rPr lang="ko-KR" altLang="en-US" sz="4800" b="1" dirty="0">
                <a:solidFill>
                  <a:schemeClr val="bg1"/>
                </a:solidFill>
                <a:latin typeface="+mj-lt"/>
              </a:rPr>
              <a:t>홍 길 동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</a:rPr>
              <a:t>, 07</a:t>
            </a:r>
            <a:r>
              <a:rPr lang="ko-KR" altLang="en-US" sz="4800" b="1" dirty="0">
                <a:solidFill>
                  <a:schemeClr val="bg1"/>
                </a:solidFill>
                <a:latin typeface="+mj-lt"/>
              </a:rPr>
              <a:t>홍 길 동 </a:t>
            </a:r>
            <a:endParaRPr lang="en-US" altLang="ko-KR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557235" y="7100786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직선 연결선 9"/>
          <p:cNvCxnSpPr>
            <a:endCxn id="33" idx="2"/>
          </p:cNvCxnSpPr>
          <p:nvPr/>
        </p:nvCxnSpPr>
        <p:spPr>
          <a:xfrm rot="16200000" flipH="1">
            <a:off x="-1836070" y="24567377"/>
            <a:ext cx="35933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직사각형 24"/>
          <p:cNvSpPr/>
          <p:nvPr/>
        </p:nvSpPr>
        <p:spPr>
          <a:xfrm>
            <a:off x="1557235" y="20531130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" name="직선 연결선 27"/>
          <p:cNvCxnSpPr/>
          <p:nvPr/>
        </p:nvCxnSpPr>
        <p:spPr>
          <a:xfrm>
            <a:off x="485665" y="19959626"/>
            <a:ext cx="156449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485665" y="33818598"/>
            <a:ext cx="1571636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504281" y="-31648"/>
            <a:ext cx="31395488" cy="42637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1701998" y="34204100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8" name="직선 연결선 87"/>
          <p:cNvCxnSpPr/>
          <p:nvPr/>
        </p:nvCxnSpPr>
        <p:spPr>
          <a:xfrm>
            <a:off x="16039963" y="33844060"/>
            <a:ext cx="157877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직사각형 154"/>
          <p:cNvSpPr/>
          <p:nvPr/>
        </p:nvSpPr>
        <p:spPr>
          <a:xfrm>
            <a:off x="16994113" y="34204100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17298008" y="7100786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3" name="직선 연결선 92"/>
          <p:cNvCxnSpPr/>
          <p:nvPr/>
        </p:nvCxnSpPr>
        <p:spPr>
          <a:xfrm>
            <a:off x="16166108" y="19959626"/>
            <a:ext cx="156449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직사각형 93"/>
          <p:cNvSpPr/>
          <p:nvPr/>
        </p:nvSpPr>
        <p:spPr>
          <a:xfrm>
            <a:off x="17548041" y="20602836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478"/>
          <p:cNvSpPr txBox="1">
            <a:spLocks noChangeArrowheads="1"/>
          </p:cNvSpPr>
          <p:nvPr/>
        </p:nvSpPr>
        <p:spPr bwMode="auto">
          <a:xfrm>
            <a:off x="696184" y="288332"/>
            <a:ext cx="3105956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ko-KR" sz="8000" b="1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2024</a:t>
            </a:r>
            <a:r>
              <a:rPr lang="ko-KR" altLang="en-US" sz="8000" b="1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년도 </a:t>
            </a:r>
            <a:r>
              <a:rPr lang="ko-KR" altLang="en-US" sz="8000" b="1" dirty="0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창의작품경진대회</a:t>
            </a:r>
            <a:endParaRPr lang="en-US" altLang="ko-KR" sz="8000" b="1" dirty="0">
              <a:solidFill>
                <a:srgbClr val="FFFF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20202" y="1872508"/>
            <a:ext cx="29163645" cy="38740304"/>
          </a:xfrm>
        </p:spPr>
        <p:txBody>
          <a:bodyPr>
            <a:normAutofit lnSpcReduction="10000"/>
          </a:bodyPr>
          <a:lstStyle/>
          <a:p>
            <a:r>
              <a:rPr lang="ko-KR" altLang="en-US" dirty="0"/>
              <a:t>자유롭게 디자인 변경가능</a:t>
            </a:r>
            <a:endParaRPr lang="en-US" altLang="ko-KR" dirty="0"/>
          </a:p>
          <a:p>
            <a:r>
              <a:rPr lang="ko-KR" altLang="en-US" dirty="0"/>
              <a:t>슬라이드는 세로형식 고정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지도교수 성함은 필수사항</a:t>
            </a:r>
            <a:endParaRPr lang="en-US" altLang="ko-KR" dirty="0"/>
          </a:p>
          <a:p>
            <a:r>
              <a:rPr lang="ko-KR" altLang="en-US" dirty="0"/>
              <a:t>한 개의 이미지를 </a:t>
            </a:r>
            <a:r>
              <a:rPr lang="en-US" altLang="ko-KR" dirty="0"/>
              <a:t>PPT</a:t>
            </a:r>
            <a:r>
              <a:rPr lang="ko-KR" altLang="en-US" dirty="0"/>
              <a:t>에 그냥 </a:t>
            </a:r>
            <a:r>
              <a:rPr lang="ko-KR" altLang="en-US" dirty="0" err="1"/>
              <a:t>붙여넣어서</a:t>
            </a:r>
            <a:r>
              <a:rPr lang="ko-KR" altLang="en-US" dirty="0"/>
              <a:t> </a:t>
            </a:r>
            <a:r>
              <a:rPr lang="en-US" altLang="ko-KR" dirty="0"/>
              <a:t>PPT</a:t>
            </a:r>
            <a:r>
              <a:rPr lang="ko-KR" altLang="en-US" dirty="0"/>
              <a:t> 제출하란 의미가 아닙니다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PPT</a:t>
            </a:r>
            <a:r>
              <a:rPr lang="ko-KR" altLang="en-US" dirty="0"/>
              <a:t>로 각각 글</a:t>
            </a:r>
            <a:r>
              <a:rPr lang="en-US" altLang="ko-KR" dirty="0"/>
              <a:t>, </a:t>
            </a:r>
            <a:r>
              <a:rPr lang="ko-KR" altLang="en-US" dirty="0"/>
              <a:t>모음 등을 모아서 만들라는 의미로</a:t>
            </a:r>
            <a:r>
              <a:rPr lang="en-US" altLang="ko-KR" dirty="0"/>
              <a:t>, 1</a:t>
            </a:r>
            <a:r>
              <a:rPr lang="ko-KR" altLang="en-US" dirty="0"/>
              <a:t>개 이미지를 다른 데서 만들어서 붙이면 확대한 포스터 </a:t>
            </a:r>
            <a:r>
              <a:rPr lang="ko-KR" altLang="en-US" dirty="0" err="1"/>
              <a:t>인쇄시</a:t>
            </a:r>
            <a:r>
              <a:rPr lang="ko-KR" altLang="en-US" dirty="0"/>
              <a:t> 깨져서 알아볼 수 없음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PPT</a:t>
            </a:r>
            <a:r>
              <a:rPr lang="ko-KR" altLang="en-US" dirty="0"/>
              <a:t>로 작업하라는 의미는 </a:t>
            </a:r>
            <a:r>
              <a:rPr lang="en-US" altLang="ko-KR" dirty="0"/>
              <a:t>100</a:t>
            </a:r>
            <a:r>
              <a:rPr lang="ko-KR" altLang="en-US" dirty="0"/>
              <a:t>배 확대시에도 </a:t>
            </a:r>
            <a:r>
              <a:rPr lang="ko-KR" altLang="en-US" dirty="0" err="1"/>
              <a:t>확인가능할</a:t>
            </a:r>
            <a:r>
              <a:rPr lang="ko-KR" altLang="en-US" dirty="0"/>
              <a:t> 수 있도록 제작하라는 의미입니다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PPT </a:t>
            </a:r>
            <a:r>
              <a:rPr lang="ko-KR" altLang="en-US" dirty="0"/>
              <a:t>기본 제작 사이즈는 </a:t>
            </a:r>
            <a:r>
              <a:rPr lang="en-US" altLang="ko-KR" dirty="0"/>
              <a:t>A1</a:t>
            </a:r>
            <a:r>
              <a:rPr lang="ko-KR" altLang="en-US" dirty="0"/>
              <a:t>사이즈입니다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3639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390776-E5CF-451E-96F0-82CC9655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2880351"/>
          </a:xfrm>
        </p:spPr>
        <p:txBody>
          <a:bodyPr>
            <a:normAutofit fontScale="90000"/>
          </a:bodyPr>
          <a:lstStyle/>
          <a:p>
            <a:r>
              <a:rPr lang="ko-KR" altLang="en-US" dirty="0"/>
              <a:t>다시 </a:t>
            </a:r>
            <a:r>
              <a:rPr lang="ko-KR" altLang="en-US" dirty="0" err="1"/>
              <a:t>제작해야하는</a:t>
            </a:r>
            <a:r>
              <a:rPr lang="ko-KR" altLang="en-US"/>
              <a:t> 예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733E1B63-AC0B-4287-A598-CDB98B84C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812" y="9024937"/>
            <a:ext cx="30070425" cy="2515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24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112</Words>
  <Application>Microsoft Office PowerPoint</Application>
  <PresentationFormat>사용자 지정</PresentationFormat>
  <Paragraphs>20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HY헤드라인M</vt:lpstr>
      <vt:lpstr>굴림</vt:lpstr>
      <vt:lpstr>맑은 고딕</vt:lpstr>
      <vt:lpstr>Arial</vt:lpstr>
      <vt:lpstr>Times New Roman</vt:lpstr>
      <vt:lpstr>Office 테마</vt:lpstr>
      <vt:lpstr>PowerPoint 프레젠테이션</vt:lpstr>
      <vt:lpstr>PowerPoint 프레젠테이션</vt:lpstr>
      <vt:lpstr>다시 제작해야하는 예</vt:lpstr>
    </vt:vector>
  </TitlesOfParts>
  <Company>FINAL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블랙에디션</dc:creator>
  <cp:lastModifiedBy>20220808</cp:lastModifiedBy>
  <cp:revision>51</cp:revision>
  <dcterms:created xsi:type="dcterms:W3CDTF">2011-09-18T21:06:57Z</dcterms:created>
  <dcterms:modified xsi:type="dcterms:W3CDTF">2024-05-07T00:48:12Z</dcterms:modified>
</cp:coreProperties>
</file>